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70" r:id="rId4"/>
    <p:sldId id="257" r:id="rId5"/>
    <p:sldId id="258" r:id="rId6"/>
    <p:sldId id="262" r:id="rId7"/>
    <p:sldId id="259" r:id="rId8"/>
    <p:sldId id="263" r:id="rId9"/>
    <p:sldId id="268" r:id="rId10"/>
    <p:sldId id="274" r:id="rId11"/>
    <p:sldId id="260" r:id="rId12"/>
    <p:sldId id="265" r:id="rId13"/>
    <p:sldId id="261" r:id="rId14"/>
    <p:sldId id="267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4270110F-A2E9-41F3-9276-9CD94AFC7B46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E54CA6-C958-43E5-AB02-5785415AC30A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0110F-A2E9-41F3-9276-9CD94AFC7B46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4CA6-C958-43E5-AB02-5785415AC3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0110F-A2E9-41F3-9276-9CD94AFC7B46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4CA6-C958-43E5-AB02-5785415AC30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270110F-A2E9-41F3-9276-9CD94AFC7B46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CE54CA6-C958-43E5-AB02-5785415AC30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0110F-A2E9-41F3-9276-9CD94AFC7B46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E54CA6-C958-43E5-AB02-5785415AC30A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270110F-A2E9-41F3-9276-9CD94AFC7B46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CE54CA6-C958-43E5-AB02-5785415AC30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270110F-A2E9-41F3-9276-9CD94AFC7B46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CE54CA6-C958-43E5-AB02-5785415AC30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0110F-A2E9-41F3-9276-9CD94AFC7B46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E54CA6-C958-43E5-AB02-5785415AC30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0110F-A2E9-41F3-9276-9CD94AFC7B46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E54CA6-C958-43E5-AB02-5785415AC30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270110F-A2E9-41F3-9276-9CD94AFC7B46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CE54CA6-C958-43E5-AB02-5785415AC30A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4270110F-A2E9-41F3-9276-9CD94AFC7B46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3CE54CA6-C958-43E5-AB02-5785415AC30A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4270110F-A2E9-41F3-9276-9CD94AFC7B46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3CE54CA6-C958-43E5-AB02-5785415AC30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u"/>
  </p:transition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s://www.google.com/url?sa=i&amp;rct=j&amp;q=&amp;esrc=s&amp;source=images&amp;cd=&amp;cad=rja&amp;uact=8&amp;ved=0ahUKEwjsseGHt4_XAhUW9mMKHRShAugQjRwIBw&amp;url=https://commons.wikimedia.org/wiki/File:Ambroise_Dubois_1543-1614_Allegorie_de_la_Peinture_et_de_la_Sculpture..jpg&amp;psig=AOvVaw2wKSqIFLHr66JWYfjIg9oA&amp;ust=150914652174076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source=images&amp;cd=&amp;cad=rja&amp;uact=8&amp;ved=0ahUKEwjGr4WBkZnXAhVhyFQKHYgCB5oQjRwIBw&amp;url=http://slideplayer.com/slide/10480515/&amp;psig=AOvVaw0K__oTyX9f-LjDgz4vPPkK&amp;ust=1509479862614274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www.google.com/url?sa=i&amp;rct=j&amp;q=&amp;esrc=s&amp;source=images&amp;cd=&amp;cad=rja&amp;uact=8&amp;ved=0ahUKEwj98b-E6ZjXAhVS6Z8KHas3DZgQjRwIBw&amp;url=http://carpediemwithjasmine.com/carpe-diem-seize-the-day/&amp;psig=AOvVaw3KZ28s3wJ1JznkJtx2z4Q5&amp;ust=1509469142653952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google.com/url?sa=i&amp;rct=j&amp;q=&amp;esrc=s&amp;source=images&amp;cd=&amp;cad=rja&amp;uact=8&amp;ved=0CAcQjRxqFQoTCIjE98mq6MgCFUY-iAod2tMEOQ&amp;url=https://en.wikipedia.org/wiki/Hamlet&amp;bvm=bv.106379543,d.cGU&amp;psig=AFQjCNGJwUkM6Yd287teFx643LHWw-3tuA&amp;ust=1446230396086109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3045460"/>
            <a:ext cx="4419600" cy="428625"/>
          </a:xfrm>
        </p:spPr>
        <p:txBody>
          <a:bodyPr/>
          <a:lstStyle/>
          <a:p>
            <a:r>
              <a:rPr lang="en-US" sz="2400" b="1" dirty="0" smtClean="0"/>
              <a:t>Realism meets Renaissance Era</a:t>
            </a: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397760"/>
            <a:ext cx="4267200" cy="57404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CYRANO’S   WORLD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84818" y="1676400"/>
            <a:ext cx="243840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17</a:t>
            </a:r>
            <a:r>
              <a:rPr lang="en-US" sz="2800" b="0" cap="none" spc="0" baseline="30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th</a:t>
            </a:r>
            <a:r>
              <a:rPr lang="en-US" sz="28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century </a:t>
            </a:r>
            <a:r>
              <a:rPr lang="en-US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life</a:t>
            </a:r>
          </a:p>
          <a:p>
            <a:pPr algn="ctr"/>
            <a:r>
              <a:rPr lang="en-US" sz="28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in Europe presented by a 19</a:t>
            </a:r>
            <a:r>
              <a:rPr lang="en-US" sz="2800" b="0" cap="none" spc="0" baseline="30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th</a:t>
            </a:r>
            <a:r>
              <a:rPr lang="en-US" sz="28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century writer</a:t>
            </a:r>
            <a:endParaRPr lang="en-US" sz="28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1966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1" y="381000"/>
            <a:ext cx="4600485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lated imag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699" y="4145781"/>
            <a:ext cx="4526301" cy="202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lated imag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44" y="381000"/>
            <a:ext cx="455295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5671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382000" cy="4075176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3000" dirty="0" smtClean="0"/>
              <a:t>Women were discouraged to speak their mind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3000" dirty="0" smtClean="0"/>
              <a:t>They were expected to be beautiful 		(inspiration for artists)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3000" dirty="0" smtClean="0"/>
              <a:t>A simple woman’s greatest calling was motherhood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3000" dirty="0" smtClean="0"/>
              <a:t>Only upper class received education</a:t>
            </a: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Role of women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781800" y="4572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17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century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289985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9" y="838200"/>
            <a:ext cx="8935126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0392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610600" cy="4075176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3000" dirty="0" smtClean="0"/>
              <a:t>HERO in a story was considered </a:t>
            </a:r>
            <a:r>
              <a:rPr lang="en-US" sz="3000" b="1" u="sng" dirty="0" smtClean="0"/>
              <a:t>romantic</a:t>
            </a:r>
            <a:r>
              <a:rPr lang="en-US" sz="3000" dirty="0" smtClean="0"/>
              <a:t> when he was ideal: honorable, brave, handsome, intelligent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3000" dirty="0" smtClean="0"/>
              <a:t>Physical deformity was associated with the devil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3000" dirty="0" smtClean="0"/>
              <a:t>DEFORMED HERO needed a woman to love him despite his deformity </a:t>
            </a:r>
            <a:r>
              <a:rPr lang="en-US" sz="3000" dirty="0" smtClean="0">
                <a:sym typeface="Wingdings" panose="05000000000000000000" pitchFamily="2" charset="2"/>
              </a:rPr>
              <a:t> to become romantic</a:t>
            </a: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Romantic   </a:t>
            </a:r>
            <a:r>
              <a:rPr lang="en-US" sz="2200" dirty="0" smtClean="0"/>
              <a:t>vs.</a:t>
            </a:r>
            <a:r>
              <a:rPr lang="en-US" sz="3200" dirty="0" smtClean="0"/>
              <a:t> deformed hero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781800" y="4572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17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century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758190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4064000" cy="30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11773"/>
            <a:ext cx="6286500" cy="353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1792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3000" dirty="0" smtClean="0"/>
              <a:t>Originated around 1630s, to improve language, literature and the arts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3000" dirty="0" smtClean="0"/>
              <a:t>Actors were not allowed to be members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3000" dirty="0" smtClean="0"/>
              <a:t>It is still a powerful organization today!</a:t>
            </a:r>
          </a:p>
          <a:p>
            <a:pPr marL="457200" lvl="5" indent="-457200" algn="l">
              <a:buFont typeface="Wingdings" panose="05000000000000000000" pitchFamily="2" charset="2"/>
              <a:buChar char="v"/>
            </a:pPr>
            <a:r>
              <a:rPr lang="en-US" sz="2400" dirty="0" smtClean="0"/>
              <a:t>       Focuses on purifying the French language and culture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38400" y="975360"/>
            <a:ext cx="4191000" cy="70104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French academy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795099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3000" dirty="0" smtClean="0"/>
              <a:t>He was born in 1868, France (19</a:t>
            </a:r>
            <a:r>
              <a:rPr lang="en-US" sz="3000" baseline="30000" dirty="0" smtClean="0"/>
              <a:t>th</a:t>
            </a:r>
            <a:r>
              <a:rPr lang="en-US" sz="3000" dirty="0" smtClean="0"/>
              <a:t> century)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3000" dirty="0" smtClean="0"/>
              <a:t>His wife was also a poet, but never became famous (in the shadow of her husband)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3000" dirty="0" smtClean="0"/>
              <a:t>Most famous play </a:t>
            </a:r>
            <a:r>
              <a:rPr lang="en-US" sz="3000" i="1" dirty="0" smtClean="0"/>
              <a:t>Cyrano De Bergerac </a:t>
            </a:r>
            <a:r>
              <a:rPr lang="en-US" sz="3000" dirty="0" smtClean="0"/>
              <a:t>is loosely based on a real person, who lived in 17</a:t>
            </a:r>
            <a:r>
              <a:rPr lang="en-US" sz="3000" baseline="30000" dirty="0" smtClean="0"/>
              <a:t>th</a:t>
            </a:r>
            <a:r>
              <a:rPr lang="en-US" sz="3000" dirty="0" smtClean="0"/>
              <a:t> century	- he had an uncommon appearance and a 	strong character</a:t>
            </a: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38400" y="975360"/>
            <a:ext cx="4267200" cy="70104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Edmond </a:t>
            </a:r>
            <a:r>
              <a:rPr lang="en-US" sz="3200" dirty="0" err="1" smtClean="0"/>
              <a:t>rostand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833333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971800"/>
            <a:ext cx="3813175" cy="381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4419600" cy="57715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7656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382000" cy="4075176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3000" dirty="0" smtClean="0"/>
              <a:t>Purpose of DRAMA: to teach a lesson &amp; to please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3000" dirty="0" smtClean="0"/>
              <a:t>Less fantasy and supernatural </a:t>
            </a:r>
            <a:r>
              <a:rPr lang="en-US" sz="3000" dirty="0" smtClean="0">
                <a:sym typeface="Wingdings" panose="05000000000000000000" pitchFamily="2" charset="2"/>
              </a:rPr>
              <a:t> more REALISM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3000" dirty="0" smtClean="0"/>
              <a:t>No more soliloquys </a:t>
            </a:r>
            <a:r>
              <a:rPr lang="en-US" sz="3000" dirty="0" smtClean="0">
                <a:sym typeface="Wingdings" panose="05000000000000000000" pitchFamily="2" charset="2"/>
              </a:rPr>
              <a:t> get a companion instead						(confidante)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3000" dirty="0" smtClean="0">
                <a:sym typeface="Wingdings" panose="05000000000000000000" pitchFamily="2" charset="2"/>
              </a:rPr>
              <a:t>Simple sets for plays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3000" dirty="0" smtClean="0">
                <a:sym typeface="Wingdings" panose="05000000000000000000" pitchFamily="2" charset="2"/>
              </a:rPr>
              <a:t>Violence was placed offstage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Entertainment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781800" y="4572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19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century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794126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3000" dirty="0" smtClean="0"/>
              <a:t>Actors worked in groups called TROUPES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3000" dirty="0" smtClean="0"/>
              <a:t>Income depended on success of the play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3000" dirty="0" smtClean="0"/>
              <a:t>Plays were selected by a vote after the author read it to the troupe members 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3000" dirty="0" smtClean="0"/>
              <a:t>Roles were traditionally passed on from one actor to another (apprenticeship)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3000" dirty="0" smtClean="0"/>
              <a:t>Actors prepared their own costumes</a:t>
            </a: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Theater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781800" y="4572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17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century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910343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upload.wikimedia.org/wikipedia/commons/c/c7/Czach%C3%B3rski_Actors_before_Hamlet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866900"/>
            <a:ext cx="775335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s://upload.wikimedia.org/wikipedia/commons/c/c7/Czach%C3%B3rski_Actors_before_Hamlet.jpg"/>
          <p:cNvSpPr>
            <a:spLocks noChangeAspect="1" noChangeArrowheads="1"/>
          </p:cNvSpPr>
          <p:nvPr/>
        </p:nvSpPr>
        <p:spPr bwMode="auto">
          <a:xfrm>
            <a:off x="63500" y="-136525"/>
            <a:ext cx="8639175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8023"/>
            <a:ext cx="9118935" cy="458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23852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3000" dirty="0"/>
              <a:t>They came from a French province, GASCONY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3000" dirty="0" err="1" smtClean="0"/>
              <a:t>Gascons</a:t>
            </a:r>
            <a:r>
              <a:rPr lang="en-US" sz="3000" dirty="0" smtClean="0"/>
              <a:t> were mercenaries, proud and impetuous, mostly poor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3000" dirty="0" smtClean="0"/>
              <a:t>Born and raised to fight in the army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3000" dirty="0" smtClean="0"/>
              <a:t>Honored bravery and loyalty the most</a:t>
            </a: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Gascon</a:t>
            </a:r>
            <a:r>
              <a:rPr lang="en-US" sz="3200" dirty="0" smtClean="0"/>
              <a:t> guards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781800" y="4572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17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century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367994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74175"/>
            <a:ext cx="4495800" cy="25072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90800"/>
            <a:ext cx="6400800" cy="48406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00400" cy="33895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86200"/>
            <a:ext cx="2266950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587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3000" dirty="0" smtClean="0"/>
              <a:t>Poetry &amp; Art were valued by society</a:t>
            </a:r>
          </a:p>
          <a:p>
            <a:pPr marL="457200" lvl="3" indent="-457200" algn="l">
              <a:buFont typeface="Wingdings" panose="05000000000000000000" pitchFamily="2" charset="2"/>
              <a:buChar char="v"/>
            </a:pPr>
            <a:r>
              <a:rPr lang="en-US" sz="2400" dirty="0" smtClean="0"/>
              <a:t>            Poetry was ART!!!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3000" dirty="0" smtClean="0"/>
              <a:t>Poets &amp; Artists lived in the PRESENT         (seize the day!) </a:t>
            </a:r>
            <a:r>
              <a:rPr lang="en-US" sz="3000" dirty="0" smtClean="0">
                <a:sym typeface="Wingdings" panose="05000000000000000000" pitchFamily="2" charset="2"/>
              </a:rPr>
              <a:t> who cares about tomorrow?</a:t>
            </a:r>
            <a:endParaRPr lang="en-US" sz="3000" dirty="0" smtClean="0"/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3000" dirty="0" smtClean="0"/>
              <a:t>Looks and feelings mattered more than morality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3000" dirty="0" smtClean="0"/>
              <a:t>Combination of gallantry &amp; free-spiritedness </a:t>
            </a: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Poets &amp; artists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781800" y="4572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17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century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101910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909</TotalTime>
  <Words>333</Words>
  <Application>Microsoft Office PowerPoint</Application>
  <PresentationFormat>On-screen Show (4:3)</PresentationFormat>
  <Paragraphs>51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BlackTie</vt:lpstr>
      <vt:lpstr>CYRANO’S   WORLD</vt:lpstr>
      <vt:lpstr>Edmond rostand</vt:lpstr>
      <vt:lpstr>PowerPoint Presentation</vt:lpstr>
      <vt:lpstr>Entertainment</vt:lpstr>
      <vt:lpstr>Theater</vt:lpstr>
      <vt:lpstr>PowerPoint Presentation</vt:lpstr>
      <vt:lpstr>Gascon guards</vt:lpstr>
      <vt:lpstr>PowerPoint Presentation</vt:lpstr>
      <vt:lpstr>Poets &amp; artists</vt:lpstr>
      <vt:lpstr>PowerPoint Presentation</vt:lpstr>
      <vt:lpstr>Role of women</vt:lpstr>
      <vt:lpstr>PowerPoint Presentation</vt:lpstr>
      <vt:lpstr>Romantic   vs. deformed hero</vt:lpstr>
      <vt:lpstr>PowerPoint Presentation</vt:lpstr>
      <vt:lpstr>French academy</vt:lpstr>
    </vt:vector>
  </TitlesOfParts>
  <Company>MDUSD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Yelena Gerhardt</cp:lastModifiedBy>
  <cp:revision>23</cp:revision>
  <dcterms:created xsi:type="dcterms:W3CDTF">2015-10-29T17:47:05Z</dcterms:created>
  <dcterms:modified xsi:type="dcterms:W3CDTF">2020-01-21T19:05:58Z</dcterms:modified>
</cp:coreProperties>
</file>