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65C0CE1-6801-44EE-8A27-3F6AB9625FA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D5D4-5FB4-489B-B234-9AE5EBB21DE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adcaulfields.com/DCHom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adcaulfields.com/DCHom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peoplehistory.com/1950.html" TargetMode="External"/><Relationship Id="rId2" Type="http://schemas.openxmlformats.org/officeDocument/2006/relationships/hyperlink" Target="https://www.cheatsheet.com/money-career/things-you-could-buy-for-1-dollar.html/?a=viewal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mnantnewspaper.com/Archives/archive-2008-0430-catcher_in_the_ry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moop.com/catcher-in-the-ry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JD Salinger and </a:t>
            </a:r>
            <a:r>
              <a:rPr lang="en-US" i="1" dirty="0" smtClean="0"/>
              <a:t>Catcher in the Rye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II PH </a:t>
            </a:r>
            <a:r>
              <a:rPr lang="en-US" dirty="0" err="1" smtClean="0"/>
              <a:t>webquest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31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/>
              </a:rPr>
              <a:t>JD Salinger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67932"/>
            <a:ext cx="5029200" cy="64008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>
                <a:effectLst/>
              </a:rPr>
              <a:t>Born in NYC in 1919.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>
                <a:effectLst/>
              </a:rPr>
              <a:t>Went to prep schools, like Holden, and contributed to the school’s literary magazine. </a:t>
            </a:r>
            <a:endParaRPr lang="en-US" dirty="0" smtClean="0">
              <a:effectLst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effectLst/>
              </a:rPr>
              <a:t>Served in WWII, but continued to write for magazines using a typewriter he carried in </a:t>
            </a:r>
            <a:r>
              <a:rPr lang="en-US" dirty="0" smtClean="0">
                <a:effectLst/>
              </a:rPr>
              <a:t> his </a:t>
            </a:r>
            <a:r>
              <a:rPr lang="en-US" dirty="0">
                <a:effectLst/>
              </a:rPr>
              <a:t>jeep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ts1.mm.bing.net/th?&amp;id=HN.60804227401554372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" y="0"/>
            <a:ext cx="2095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971800" y="4495800"/>
            <a:ext cx="1143000" cy="45720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543800" y="2571751"/>
            <a:ext cx="1143000" cy="590549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40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JD Salinger (cont’d)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304800"/>
            <a:ext cx="4876800" cy="61722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New Yorker published his short story, </a:t>
            </a:r>
            <a:r>
              <a:rPr lang="en-US" dirty="0" smtClean="0">
                <a:effectLst/>
              </a:rPr>
              <a:t>“Slight </a:t>
            </a:r>
            <a:r>
              <a:rPr lang="en-US" dirty="0">
                <a:effectLst/>
              </a:rPr>
              <a:t>Rebellion Of </a:t>
            </a:r>
            <a:r>
              <a:rPr lang="en-US" dirty="0" smtClean="0">
                <a:effectLst/>
              </a:rPr>
              <a:t>Madison” </a:t>
            </a:r>
            <a:r>
              <a:rPr lang="en-US" dirty="0">
                <a:effectLst/>
              </a:rPr>
              <a:t>in 1946, which he ended up creating </a:t>
            </a:r>
            <a:r>
              <a:rPr lang="en-US" i="1" dirty="0">
                <a:effectLst/>
              </a:rPr>
              <a:t>Catcher in the Rye </a:t>
            </a:r>
            <a:r>
              <a:rPr lang="en-US" dirty="0">
                <a:effectLst/>
              </a:rPr>
              <a:t>from, </a:t>
            </a:r>
            <a:r>
              <a:rPr lang="en-US" dirty="0" smtClean="0">
                <a:effectLst/>
              </a:rPr>
              <a:t>published </a:t>
            </a:r>
            <a:r>
              <a:rPr lang="en-US" dirty="0">
                <a:effectLst/>
              </a:rPr>
              <a:t>in 1951.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>
                <a:effectLst/>
              </a:rPr>
              <a:t>Since the publication of </a:t>
            </a:r>
            <a:r>
              <a:rPr lang="en-US" i="1" dirty="0">
                <a:effectLst/>
              </a:rPr>
              <a:t>The Catcher in the Rye, </a:t>
            </a:r>
            <a:r>
              <a:rPr lang="en-US" dirty="0">
                <a:effectLst/>
              </a:rPr>
              <a:t>he has consistently avoided contact with the public, obstructing attempts by those wishing to pry into his personal life.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971800" y="4495800"/>
            <a:ext cx="1143000" cy="45720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269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JD Salinger (cont’d)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33400"/>
            <a:ext cx="4811135" cy="5534823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>
                <a:effectLst/>
              </a:rPr>
              <a:t>In 1987 he successfully blocked the publication of an unauthorized </a:t>
            </a:r>
            <a:r>
              <a:rPr lang="en-US" dirty="0" smtClean="0">
                <a:effectLst/>
              </a:rPr>
              <a:t>biography and a sequel to </a:t>
            </a:r>
            <a:r>
              <a:rPr lang="en-US" i="1" dirty="0" smtClean="0">
                <a:effectLst/>
              </a:rPr>
              <a:t>Catcher</a:t>
            </a:r>
            <a:r>
              <a:rPr lang="en-US" dirty="0" smtClean="0">
                <a:effectLst/>
              </a:rPr>
              <a:t> in 2009.</a:t>
            </a:r>
            <a:endParaRPr lang="en-US" dirty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effectLst/>
              </a:rPr>
              <a:t>He lived out his life in seclusion, and died in 2010. 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He has denied rights to film, radio, screenplay,  and various other interpretations of    </a:t>
            </a:r>
            <a:r>
              <a:rPr lang="en-US" i="1" dirty="0" smtClean="0">
                <a:effectLst/>
              </a:rPr>
              <a:t>Catcher in the Rye</a:t>
            </a:r>
            <a:r>
              <a:rPr lang="en-US" dirty="0" smtClean="0">
                <a:effectLst/>
              </a:rPr>
              <a:t>. </a:t>
            </a:r>
            <a:endParaRPr lang="en-US" dirty="0">
              <a:effectLst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971800" y="4953000"/>
            <a:ext cx="1143000" cy="45720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7543800" y="2276476"/>
            <a:ext cx="1143000" cy="590549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424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00896" y="2884601"/>
            <a:ext cx="5064953" cy="1695631"/>
          </a:xfrm>
        </p:spPr>
        <p:txBody>
          <a:bodyPr>
            <a:noAutofit/>
          </a:bodyPr>
          <a:lstStyle/>
          <a:p>
            <a:r>
              <a:rPr lang="en-US" sz="6000" dirty="0" smtClean="0"/>
              <a:t>More on Salinger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33400"/>
            <a:ext cx="5029200" cy="5458623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2"/>
              </a:rPr>
              <a:t>Dead </a:t>
            </a:r>
            <a:r>
              <a:rPr lang="en-US" dirty="0" err="1" smtClean="0">
                <a:effectLst/>
                <a:hlinkClick r:id="rId2"/>
              </a:rPr>
              <a:t>Caulfields</a:t>
            </a:r>
            <a:r>
              <a:rPr lang="en-US" dirty="0" smtClean="0">
                <a:effectLst/>
                <a:hlinkClick r:id="rId2"/>
              </a:rPr>
              <a:t> website</a:t>
            </a:r>
            <a:endParaRPr lang="en-US" dirty="0" smtClean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Click on </a:t>
            </a:r>
            <a:r>
              <a:rPr lang="en-US" u="sng" dirty="0" smtClean="0">
                <a:effectLst/>
              </a:rPr>
              <a:t>AN INTRODUCTION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Read the story “A Train Ride” (starts 3 paragraphs down).</a:t>
            </a:r>
            <a:endParaRPr lang="en-US" dirty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What are your impressions of J.D. Salinger as a young man? (brief response)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56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More on Salinger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914400"/>
            <a:ext cx="4658735" cy="507762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effectLst/>
                <a:hlinkClick r:id="rId2"/>
              </a:rPr>
              <a:t>Dead </a:t>
            </a:r>
            <a:r>
              <a:rPr lang="en-US" dirty="0" err="1">
                <a:effectLst/>
                <a:hlinkClick r:id="rId2"/>
              </a:rPr>
              <a:t>Caulfields</a:t>
            </a:r>
            <a:r>
              <a:rPr lang="en-US" dirty="0">
                <a:effectLst/>
                <a:hlinkClick r:id="rId2"/>
              </a:rPr>
              <a:t> </a:t>
            </a:r>
            <a:r>
              <a:rPr lang="en-US" dirty="0" smtClean="0">
                <a:effectLst/>
                <a:hlinkClick r:id="rId2"/>
              </a:rPr>
              <a:t>website</a:t>
            </a:r>
            <a:endParaRPr lang="en-US" dirty="0" smtClean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Click on </a:t>
            </a:r>
            <a:r>
              <a:rPr lang="en-US" u="sng" dirty="0" smtClean="0">
                <a:effectLst/>
              </a:rPr>
              <a:t>ALLUSIONS</a:t>
            </a:r>
            <a:endParaRPr lang="en-US" u="sng" dirty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Read the excerpt about Charlie Chaplin</a:t>
            </a:r>
            <a:endParaRPr lang="en-US" dirty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Why do Salinger’s characters hate actors (according to the excerpt)?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03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America</a:t>
            </a:r>
            <a:r>
              <a:rPr lang="en-US" dirty="0" smtClean="0"/>
              <a:t> </a:t>
            </a:r>
            <a:r>
              <a:rPr lang="en-US" sz="6000" dirty="0" smtClean="0"/>
              <a:t>in 1950s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62000"/>
            <a:ext cx="5105400" cy="5306223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2"/>
              </a:rPr>
              <a:t>Things you could buy in 1950</a:t>
            </a:r>
            <a:endParaRPr lang="en-US" dirty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3"/>
              </a:rPr>
              <a:t>Cost of Living in 1950</a:t>
            </a:r>
            <a:endParaRPr lang="en-US" dirty="0" smtClean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Check out the above websites to find out how much these would cost in 1950: gallon of gas, movie ticket, new car, ticket to a sporting event, pack of cigarettes, book/pen.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How much is 1950’s $1 today?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0806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Catcher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81000"/>
            <a:ext cx="5410200" cy="62484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2"/>
              </a:rPr>
              <a:t>Objections to Catcher article</a:t>
            </a:r>
            <a:endParaRPr lang="en-US" dirty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Read the first 5 and the last 5 paragraphs of the article “Catcher in the Rye: Catholic Educators and the Death of Innocence.”</a:t>
            </a:r>
            <a:endParaRPr lang="en-US" dirty="0">
              <a:effectLst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What are several major objections to reading Catcher in schools</a:t>
            </a:r>
            <a:r>
              <a:rPr lang="en-US" dirty="0" smtClean="0">
                <a:effectLst/>
              </a:rPr>
              <a:t>? (4-5)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Who is Mark Chapman and what did he do? What is his connection to </a:t>
            </a:r>
            <a:r>
              <a:rPr lang="en-US" i="1" dirty="0" smtClean="0">
                <a:effectLst/>
              </a:rPr>
              <a:t>Catcher</a:t>
            </a:r>
            <a:r>
              <a:rPr lang="en-US" dirty="0" smtClean="0">
                <a:effectLst/>
              </a:rPr>
              <a:t>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8877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457200"/>
            <a:ext cx="5105400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Go to </a:t>
            </a:r>
            <a:r>
              <a:rPr lang="en-US" u="sng" dirty="0" smtClean="0">
                <a:effectLst/>
                <a:hlinkClick r:id="rId2"/>
              </a:rPr>
              <a:t>www.shmoop.com/catcher-in-the-rye</a:t>
            </a:r>
            <a:endParaRPr lang="en-US" u="sng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Scroll down and read the section titled </a:t>
            </a:r>
            <a:r>
              <a:rPr lang="en-US" dirty="0" smtClean="0">
                <a:effectLst/>
              </a:rPr>
              <a:t>“What is CITR and Why </a:t>
            </a:r>
            <a:r>
              <a:rPr lang="en-US" dirty="0" smtClean="0">
                <a:effectLst/>
              </a:rPr>
              <a:t>Should I Care?”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What would the author say to those, who argue against reading </a:t>
            </a:r>
            <a:r>
              <a:rPr lang="en-US" i="1" dirty="0" smtClean="0">
                <a:effectLst/>
              </a:rPr>
              <a:t>Catcher</a:t>
            </a:r>
            <a:r>
              <a:rPr lang="en-US" dirty="0" smtClean="0">
                <a:effectLst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13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668</TotalTime>
  <Words>410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Kilter</vt:lpstr>
      <vt:lpstr>JD Salinger and Catcher in the Rye</vt:lpstr>
      <vt:lpstr>JD Salinger</vt:lpstr>
      <vt:lpstr>JD Salinger (cont’d)</vt:lpstr>
      <vt:lpstr>JD Salinger (cont’d)</vt:lpstr>
      <vt:lpstr>More on Salinger</vt:lpstr>
      <vt:lpstr>More on Salinger </vt:lpstr>
      <vt:lpstr>America in 1950s</vt:lpstr>
      <vt:lpstr>Catcher Controversy</vt:lpstr>
      <vt:lpstr>Why Should I Care?</vt:lpstr>
    </vt:vector>
  </TitlesOfParts>
  <Company>AUSD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Herring</dc:creator>
  <cp:lastModifiedBy>Yelena Gerhardt</cp:lastModifiedBy>
  <cp:revision>15</cp:revision>
  <dcterms:created xsi:type="dcterms:W3CDTF">2014-04-22T15:35:43Z</dcterms:created>
  <dcterms:modified xsi:type="dcterms:W3CDTF">2020-03-06T17:16:49Z</dcterms:modified>
</cp:coreProperties>
</file>